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e30cb3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be30cb3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e8f58ee6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e8f58ee6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8f58ee6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e8f58ee6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bc2d67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bc2d67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e8f58ee6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e8f58ee6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be library focused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processes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Preprocessing steps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Generating dataframe/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Exploration (on separate slide because significant amount of work was done here)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Separate slide for wordcloud and eda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Talk about storm flood, fires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e30cb3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e30cb3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be30cb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be30cb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e30cb3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be30cb3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e30cb3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be30cb3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09000" y="983475"/>
            <a:ext cx="61350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highlight>
                  <a:schemeClr val="dk1"/>
                </a:highlight>
              </a:rPr>
              <a:t> Project Cymopolea: </a:t>
            </a:r>
            <a:endParaRPr sz="320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highlight>
                  <a:schemeClr val="dk1"/>
                </a:highlight>
              </a:rPr>
              <a:t>Natural </a:t>
            </a:r>
            <a:r>
              <a:rPr lang="en-GB" sz="3200">
                <a:highlight>
                  <a:schemeClr val="dk1"/>
                </a:highlight>
              </a:rPr>
              <a:t>Disaster detection from tweets</a:t>
            </a:r>
            <a:endParaRPr sz="3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522200" y="4637400"/>
            <a:ext cx="1669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dk1"/>
                </a:highlight>
              </a:rPr>
              <a:t>Author: Terence Yep 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chemeClr val="dk1"/>
              </a:highlight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9300" y="4832225"/>
            <a:ext cx="177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CCCC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Image source: www.alrasub.com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052550" y="2171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/>
              <a:t>Fin</a:t>
            </a:r>
            <a:endParaRPr b="1"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average, a</a:t>
            </a:r>
            <a:r>
              <a:rPr lang="en-GB"/>
              <a:t>pproximately 60,000 people globally died from natural disasters each year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 frequency, high impact events such as earthquakes cause significant but preventable loss of human life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Bother?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18800" y="1394325"/>
            <a:ext cx="80934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29567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250"/>
              <a:t>Total</a:t>
            </a:r>
            <a:r>
              <a:rPr lang="en-GB" sz="3250"/>
              <a:t> $210 billion dollars in </a:t>
            </a:r>
            <a:r>
              <a:rPr lang="en-GB" sz="3250"/>
              <a:t>losses world-wide in 2020</a:t>
            </a:r>
            <a:endParaRPr sz="3250"/>
          </a:p>
          <a:p>
            <a:pPr indent="-2956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3250"/>
              <a:t>Up 26% since 2019 </a:t>
            </a:r>
            <a:endParaRPr sz="3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  <a:p>
            <a:pPr indent="-29567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3250"/>
              <a:t>Preventable loss of human life </a:t>
            </a:r>
            <a:endParaRPr sz="3250"/>
          </a:p>
          <a:p>
            <a:pPr indent="-2956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3250"/>
              <a:t>Last year’s natural disasters claimed approximately 8,200 lives</a:t>
            </a:r>
            <a:endParaRPr sz="3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  <a:p>
            <a:pPr indent="-29567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3250"/>
              <a:t>Fraudulent insurance claims </a:t>
            </a:r>
            <a:endParaRPr sz="3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50"/>
          </a:p>
          <a:p>
            <a:pPr indent="-2939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3165"/>
              <a:t>Why Twitter?</a:t>
            </a:r>
            <a:endParaRPr sz="3165"/>
          </a:p>
          <a:p>
            <a:pPr indent="-28979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65"/>
              <a:t>real-time microblogging platform</a:t>
            </a:r>
            <a:endParaRPr sz="2965"/>
          </a:p>
          <a:p>
            <a:pPr indent="-28979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65"/>
              <a:t>186 million daily active users as of 2020</a:t>
            </a:r>
            <a:endParaRPr sz="2965"/>
          </a:p>
          <a:p>
            <a:pPr indent="-28979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65"/>
              <a:t>150 million users worldwide, 36 million from US</a:t>
            </a:r>
            <a:endParaRPr sz="51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983" y="0"/>
            <a:ext cx="2789017" cy="1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	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Detect natural disaster tweets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Detect natural disaster images from attached images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and Methodology part 1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Business case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Real-time information currently lacking/under-serviced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Gather data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Pre-labeled tweet dataset from Kaggle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Pre-labeled images dataset from Kaggle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Generate dataframe 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and Methodology</a:t>
            </a:r>
            <a:r>
              <a:rPr lang="en-GB"/>
              <a:t> part 2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307850"/>
            <a:ext cx="55629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130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8"/>
              <a:t>Preprocess data </a:t>
            </a:r>
            <a:endParaRPr sz="14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Removed symbols, hyperlinks, punctuations, stop words using custom regex patterns 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Lemmatized words 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Changed target labels for tweets using non-natural disasters words 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Tweet sentiment </a:t>
            </a:r>
            <a:endParaRPr sz="1208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8"/>
          </a:p>
          <a:p>
            <a:pPr indent="-31130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408"/>
              <a:t>Visualization </a:t>
            </a:r>
            <a:endParaRPr sz="14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Barplots (count-based features)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wordcloud </a:t>
            </a:r>
            <a:endParaRPr sz="1208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8"/>
          </a:p>
          <a:p>
            <a:pPr indent="-31130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408"/>
              <a:t>Modeling </a:t>
            </a:r>
            <a:endParaRPr sz="14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Logistic Regression 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Ensemble (RandomForest, GradientBoost) </a:t>
            </a:r>
            <a:endParaRPr sz="1208"/>
          </a:p>
          <a:p>
            <a:pPr indent="-29956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208"/>
              <a:t>Model optimization : Random search Cross validation </a:t>
            </a:r>
            <a:endParaRPr sz="12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0" y="3034900"/>
            <a:ext cx="3373750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29725" y="550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	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177000" y="1722050"/>
            <a:ext cx="75510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Best model based on accuracy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RandomForest classifier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~78% accuracy with an FPR ~6.47%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AUC ~0.85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Specificity of 94%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Sensitivity of 55%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Worst model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Unigram BoW with Gradient-Boost classifier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~65%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AUC ~0.85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-14020" l="-14020" r="-8004" t="-8004"/>
          <a:stretch/>
        </p:blipFill>
        <p:spPr>
          <a:xfrm>
            <a:off x="4910049" y="1073150"/>
            <a:ext cx="3978126" cy="2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52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Limitations 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0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Class imbalance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More non-disaster vs disaster tweets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Responsible for skew in sensitivity and specificity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Bias introduced during pre-processing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Suicide, war were excluded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Locations and keywords were excluded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Future Directions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Include location and hashtags/keywords in modeling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accuracy of model (95% target)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Word embeddings and deep learning (LSTM)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 that tracks and sends email to subscriber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